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4842450" cy="435483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294189-222A-F8A8-1936-E382EADB7309}" v="7" dt="2025-08-22T16:26:25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55306" y="7127005"/>
            <a:ext cx="26131838" cy="1516126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55306" y="22872941"/>
            <a:ext cx="26131838" cy="1051408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77271" y="10856839"/>
            <a:ext cx="30051613" cy="1811488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77271" y="29143093"/>
            <a:ext cx="30051613" cy="9526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395419" y="11592719"/>
            <a:ext cx="14808041" cy="2763099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7638990" y="11592719"/>
            <a:ext cx="14808041" cy="2763099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7" y="2318547"/>
            <a:ext cx="30051613" cy="841732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99958" y="10675385"/>
            <a:ext cx="14739988" cy="52318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399958" y="15907226"/>
            <a:ext cx="14739988" cy="2339713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7638991" y="10675385"/>
            <a:ext cx="14812579" cy="52318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7638991" y="15907226"/>
            <a:ext cx="14812579" cy="2339713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8" y="2903220"/>
            <a:ext cx="11237596" cy="101612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812580" y="6270152"/>
            <a:ext cx="17638990" cy="309475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99958" y="13064490"/>
            <a:ext cx="11237596" cy="24203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8" y="2903220"/>
            <a:ext cx="11237596" cy="101612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4812580" y="6270152"/>
            <a:ext cx="17638990" cy="309475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99958" y="13064490"/>
            <a:ext cx="11237596" cy="24203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4934128" y="2318544"/>
            <a:ext cx="7512903" cy="3690517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395419" y="2318544"/>
            <a:ext cx="22103179" cy="36905171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395419" y="2318547"/>
            <a:ext cx="30051613" cy="8417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95419" y="11592719"/>
            <a:ext cx="30051613" cy="27630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395419" y="40362826"/>
            <a:ext cx="7839551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541562" y="40362826"/>
            <a:ext cx="11759327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4607480" y="40362826"/>
            <a:ext cx="7839551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19C8B81-FFF5-303A-FF6D-267FB4C40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" y="34042"/>
            <a:ext cx="34838692" cy="43548365"/>
          </a:xfrm>
          <a:prstGeom prst="rect">
            <a:avLst/>
          </a:prstGeom>
        </p:spPr>
      </p:pic>
      <p:sp>
        <p:nvSpPr>
          <p:cNvPr id="2" name="CaixaDeTexto 2">
            <a:extLst>
              <a:ext uri="{FF2B5EF4-FFF2-40B4-BE49-F238E27FC236}">
                <a16:creationId xmlns:a16="http://schemas.microsoft.com/office/drawing/2014/main" id="{6BF2BEB4-235B-B68D-7A16-F3249F28630C}"/>
              </a:ext>
            </a:extLst>
          </p:cNvPr>
          <p:cNvSpPr txBox="1"/>
          <p:nvPr/>
        </p:nvSpPr>
        <p:spPr>
          <a:xfrm>
            <a:off x="10061449" y="13092825"/>
            <a:ext cx="14699522" cy="173278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0" b="1" dirty="0">
                <a:latin typeface="Calibri"/>
                <a:ea typeface="Calibri"/>
                <a:cs typeface="Calibri"/>
              </a:rPr>
              <a:t>Como inserir sua foto/imagem: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Insira sua foto/imagem</a:t>
            </a:r>
            <a:r>
              <a:rPr lang="x-none" sz="8000" dirty="0">
                <a:latin typeface="Calibri"/>
                <a:ea typeface="Calibri"/>
                <a:cs typeface="Calibri"/>
              </a:rPr>
              <a:t>.</a:t>
            </a:r>
            <a:endParaRPr lang="pt-BR" sz="8000" dirty="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Clique c</a:t>
            </a:r>
            <a:r>
              <a:rPr lang="x-none" sz="8000">
                <a:latin typeface="Calibri"/>
                <a:ea typeface="Calibri"/>
                <a:cs typeface="Calibri"/>
              </a:rPr>
              <a:t>om o botão direito do mouse</a:t>
            </a:r>
            <a:r>
              <a:rPr lang="pt-BR" sz="8000" dirty="0">
                <a:latin typeface="Calibri"/>
                <a:ea typeface="Calibri"/>
                <a:cs typeface="Calibri"/>
              </a:rPr>
              <a:t> e, em seguida, </a:t>
            </a:r>
            <a:r>
              <a:rPr lang="x-none" sz="8000">
                <a:latin typeface="Calibri"/>
                <a:ea typeface="Calibri"/>
                <a:cs typeface="Calibri"/>
              </a:rPr>
              <a:t>cli</a:t>
            </a:r>
            <a:r>
              <a:rPr lang="pt-BR" sz="8000" dirty="0">
                <a:latin typeface="Calibri"/>
                <a:ea typeface="Calibri"/>
                <a:cs typeface="Calibri"/>
              </a:rPr>
              <a:t>que</a:t>
            </a:r>
            <a:r>
              <a:rPr lang="x-none" sz="8000">
                <a:latin typeface="Calibri"/>
                <a:ea typeface="Calibri"/>
                <a:cs typeface="Calibri"/>
              </a:rPr>
              <a:t> em </a:t>
            </a:r>
            <a:r>
              <a:rPr lang="pt-BR" sz="8000" dirty="0">
                <a:latin typeface="Calibri"/>
                <a:ea typeface="Calibri"/>
                <a:cs typeface="Calibri"/>
              </a:rPr>
              <a:t>E</a:t>
            </a:r>
            <a:r>
              <a:rPr lang="x-none" sz="8000">
                <a:latin typeface="Calibri"/>
                <a:ea typeface="Calibri"/>
                <a:cs typeface="Calibri"/>
              </a:rPr>
              <a:t>nviar para </a:t>
            </a:r>
            <a:r>
              <a:rPr lang="pt-BR" sz="8000" dirty="0">
                <a:latin typeface="Calibri"/>
                <a:ea typeface="Calibri"/>
                <a:cs typeface="Calibri"/>
              </a:rPr>
              <a:t>T</a:t>
            </a:r>
            <a:r>
              <a:rPr lang="x-none" sz="8000">
                <a:latin typeface="Calibri"/>
                <a:ea typeface="Calibri"/>
                <a:cs typeface="Calibri"/>
              </a:rPr>
              <a:t>rás. </a:t>
            </a:r>
            <a:endParaRPr lang="pt-BR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Aumente ou diminua sua foto e posicione-a dentro deste círculo</a:t>
            </a:r>
            <a:r>
              <a:rPr lang="x-none" sz="8000" dirty="0">
                <a:latin typeface="Calibri"/>
                <a:ea typeface="Calibri"/>
                <a:cs typeface="Calibri"/>
              </a:rPr>
              <a:t>.</a:t>
            </a:r>
            <a:endParaRPr lang="pt-BR" sz="8000" dirty="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Vá em ARQUIVO – SALVAR COMO – e selecione onde quer salvar.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Escolha na aba TIPO a opção: formato JPEG (JPG)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Pronto, agora é só compartilhar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NÃO ESQUEÇA DE APAGAR ESSE TEXTO ANTES DE SALVAR!</a:t>
            </a:r>
            <a:endParaRPr lang="pt-BR" sz="8000"/>
          </a:p>
        </p:txBody>
      </p:sp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13</cp:revision>
  <dcterms:created xsi:type="dcterms:W3CDTF">2025-08-01T20:07:45Z</dcterms:created>
  <dcterms:modified xsi:type="dcterms:W3CDTF">2025-08-22T16:26:36Z</dcterms:modified>
</cp:coreProperties>
</file>