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7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00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8AB1BF-4348-788F-C360-A0A88AE80C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3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693A0-ED61-53CB-26A7-7BC4A20F4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B013A8-2D95-D8F6-3E25-4EAEEBDAA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93DA76-B57B-F8C7-F1C7-690C4AAA1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1515DE-AB75-6D9F-6EBF-A0F59359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2ECD5D-D9ED-BCBE-336C-C043D84E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ED551A-9A0A-73AC-D60B-E84498339B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21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4F7C0C-DD43-FEDE-C394-BC668AE9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D847DE-5368-A02A-72F8-9B26BDACA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241091-4AED-FA1A-0199-00BBCFF1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3143C6-98FC-57E9-30CB-299AAA457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82B4FF-4E21-98BC-8C2B-9CB14661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8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B4398-7A5B-E932-CABA-F3A7F712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6B64B8-9D95-598E-D5CA-A1EC4F453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664E2F-7203-A45D-F61E-80FB1F98F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CFE3D1-21DB-8C5F-6892-E920E5E9E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3F39BD-DDB1-BCF4-9B83-502DCA33C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B88A4E-F349-AF37-934F-6EA2EDE6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16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837AB-F58B-BE95-8A9C-59681FDBD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D7C5FF-C139-B77B-100E-5E30AEDCB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9B6FAC-9B91-DC7F-8CDA-B3220BE8A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896325-430A-64C9-F9A3-177660E1E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D30AA93-0938-202E-FFA5-71FEAC9F1A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CA3A087-DCDA-1B17-A564-3ED7ECC33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93F566-005C-8C2E-BE0F-D2B27C865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E1B50B3-9FBC-0217-C051-FC58CD63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159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6B7F4-CF50-366B-02E0-602B4289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CCBD59A-38E7-2522-ECCF-EA6D1A865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78D39F0-1C82-0A8D-D899-CF9A48E0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809542B-2028-C2A5-E218-219551726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97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5CFC5CA-69F6-D7E6-A356-FC244CF6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5BD4ABD-E227-5F50-8603-6AC6C1616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9D5EAE-D3C6-0FB1-082B-1281F553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84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E7AE5-24F5-E50A-41ED-4425325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B522BC-4F18-F2F0-4A6D-F09E01FB2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BD58BEE-3A5D-5457-98B4-B5329B9CB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A9E1E6-0CF2-2430-8A4B-F8501ACB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33EAB79-5CE2-BDC1-EF16-A56CC580F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B623B1-BDE6-0582-BCE5-6B2396C8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08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FB579-706B-5FA7-0E0F-C4B1C4B9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7B9B580-EB70-C3BD-DFAC-25BA75B854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9A166E0-268D-328E-2544-0995CCF8B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6B01CC2-4EE7-028D-7329-DC3387C1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6580183-549E-A7B7-A5AC-46F5C4A74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D79A53-BC94-C960-2F4E-A348A0F1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490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874AC-4491-E35E-FBE4-8F519B2CF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6B4109D-2CAA-58AF-10AE-48E86C73B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BA1A66-56EF-F75D-A4B4-D4B388568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E7986B-179F-0181-A148-9E94B669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7E0057-91D7-9282-7B80-A263962C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71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8D2092C-EBE2-FD9B-4ED7-08B758315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B7B4ED-BB38-7BFA-A5F7-2AAD5AA08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62147E-43CF-9175-3D8E-70036390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3C21D5-CA03-D052-D54D-DB3150D27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1A53DF-76D2-60A1-3B54-09960CE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47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2BF190D-3EC5-5293-63F7-0B0DD5784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B138F3-86FC-4DEE-EC58-087AC8D2C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7066E3-0E63-2382-F271-BF7CF40B88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7AFD0-09AD-4EEB-BC8D-B8F96DE3FBC0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A34243-F957-35D4-A669-0CBEC2A17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B27C04-C03D-C087-CBC1-9FC70985DC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6D0A2-571E-4177-994A-90C8F006993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13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D61AE9C-BDF9-9959-8EA7-2562E45D996D}"/>
              </a:ext>
            </a:extLst>
          </p:cNvPr>
          <p:cNvSpPr txBox="1"/>
          <p:nvPr/>
        </p:nvSpPr>
        <p:spPr>
          <a:xfrm>
            <a:off x="1232395" y="793008"/>
            <a:ext cx="9134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i="1" dirty="0">
                <a:solidFill>
                  <a:srgbClr val="00A7AD"/>
                </a:solidFill>
                <a:latin typeface="Aptos ExtraBold" panose="020B0004020202020204" pitchFamily="34" charset="0"/>
              </a:rPr>
              <a:t>Insira seu título aqui</a:t>
            </a:r>
            <a:br>
              <a:rPr lang="pt-BR" sz="4800" b="1" i="1" dirty="0">
                <a:solidFill>
                  <a:srgbClr val="00A7AD"/>
                </a:solidFill>
                <a:latin typeface="Aptos ExtraBold" panose="020B0004020202020204" pitchFamily="34" charset="0"/>
              </a:rPr>
            </a:br>
            <a:r>
              <a:rPr lang="pt-BR" sz="4800" b="1" i="1" dirty="0">
                <a:solidFill>
                  <a:srgbClr val="00A7AD"/>
                </a:solidFill>
                <a:latin typeface="Aptos ExtraBold" panose="020B0004020202020204" pitchFamily="34" charset="0"/>
              </a:rPr>
              <a:t>até 2 linhas de </a:t>
            </a:r>
            <a:r>
              <a:rPr lang="pt-BR" sz="4800" b="1" i="1" dirty="0" err="1">
                <a:solidFill>
                  <a:srgbClr val="00A7AD"/>
                </a:solidFill>
                <a:latin typeface="Aptos ExtraBold" panose="020B0004020202020204" pitchFamily="34" charset="0"/>
              </a:rPr>
              <a:t>infos</a:t>
            </a:r>
            <a:r>
              <a:rPr lang="pt-BR" sz="4800" b="1" i="1" dirty="0">
                <a:solidFill>
                  <a:srgbClr val="00A7AD"/>
                </a:solidFill>
                <a:latin typeface="Aptos ExtraBold" panose="020B0004020202020204" pitchFamily="34" charset="0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EDEC42-5FA8-EB84-2777-B4E21987C8F3}"/>
              </a:ext>
            </a:extLst>
          </p:cNvPr>
          <p:cNvSpPr txBox="1"/>
          <p:nvPr/>
        </p:nvSpPr>
        <p:spPr>
          <a:xfrm>
            <a:off x="1242951" y="2593128"/>
            <a:ext cx="5209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dirty="0">
                <a:solidFill>
                  <a:srgbClr val="074F4C"/>
                </a:solidFill>
              </a:rPr>
              <a:t>Autor e outras </a:t>
            </a:r>
            <a:r>
              <a:rPr lang="pt-BR" sz="1800" b="1" i="1" dirty="0" err="1">
                <a:solidFill>
                  <a:srgbClr val="074F4C"/>
                </a:solidFill>
              </a:rPr>
              <a:t>infos</a:t>
            </a:r>
            <a:r>
              <a:rPr lang="pt-BR" sz="1800" b="1" i="1" dirty="0">
                <a:solidFill>
                  <a:srgbClr val="074F4C"/>
                </a:solidFill>
              </a:rPr>
              <a:t> da palestra em no máximo duas a três linhas ocupando este espaço delimitado nesta área.</a:t>
            </a:r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4BC758-A41E-607D-E3D5-549D227573F7}"/>
              </a:ext>
            </a:extLst>
          </p:cNvPr>
          <p:cNvSpPr txBox="1"/>
          <p:nvPr/>
        </p:nvSpPr>
        <p:spPr>
          <a:xfrm>
            <a:off x="1220520" y="3762141"/>
            <a:ext cx="4184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i="1" dirty="0">
                <a:solidFill>
                  <a:srgbClr val="074F4C"/>
                </a:solidFill>
              </a:rPr>
              <a:t>Informações adicionais relevantes em até duas linhas.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957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>
            <a:extLst>
              <a:ext uri="{FF2B5EF4-FFF2-40B4-BE49-F238E27FC236}">
                <a16:creationId xmlns:a16="http://schemas.microsoft.com/office/drawing/2014/main" id="{DC7604C8-1130-5973-2309-5A9E313FCE35}"/>
              </a:ext>
            </a:extLst>
          </p:cNvPr>
          <p:cNvSpPr txBox="1"/>
          <p:nvPr/>
        </p:nvSpPr>
        <p:spPr>
          <a:xfrm>
            <a:off x="1101767" y="804883"/>
            <a:ext cx="9134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1" dirty="0">
                <a:solidFill>
                  <a:srgbClr val="00A7AD"/>
                </a:solidFill>
                <a:latin typeface="Aptos ExtraBold" panose="020B0004020202020204" pitchFamily="34" charset="0"/>
              </a:rPr>
              <a:t>Insira seu título aqui</a:t>
            </a:r>
            <a:endParaRPr lang="pt-BR" sz="4800" b="1" i="1" dirty="0">
              <a:solidFill>
                <a:srgbClr val="00A7AD"/>
              </a:solidFill>
              <a:latin typeface="Aptos ExtraBold" panose="020B0004020202020204" pitchFamily="34" charset="0"/>
            </a:endParaRPr>
          </a:p>
        </p:txBody>
      </p:sp>
      <p:sp>
        <p:nvSpPr>
          <p:cNvPr id="3" name="CaixaDeTexto 4">
            <a:extLst>
              <a:ext uri="{FF2B5EF4-FFF2-40B4-BE49-F238E27FC236}">
                <a16:creationId xmlns:a16="http://schemas.microsoft.com/office/drawing/2014/main" id="{D7CFFCB1-E30F-4ED8-EBAA-79FA4B512FCE}"/>
              </a:ext>
            </a:extLst>
          </p:cNvPr>
          <p:cNvSpPr txBox="1"/>
          <p:nvPr/>
        </p:nvSpPr>
        <p:spPr>
          <a:xfrm>
            <a:off x="1112323" y="1571850"/>
            <a:ext cx="520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dirty="0">
                <a:solidFill>
                  <a:srgbClr val="074F4C"/>
                </a:solidFill>
              </a:rPr>
              <a:t>Informações técnicas de texto e gráficos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43215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49</Words>
  <Application>Microsoft Macintosh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 ExtraBold</vt:lpstr>
      <vt:lpstr>Arial</vt:lpstr>
      <vt:lpstr>Calibri</vt:lpstr>
      <vt:lpstr>Calibri Light</vt:lpstr>
      <vt:lpstr>Tema do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Maurício Oliveira (Predicado Comunicação)</dc:creator>
  <cp:lastModifiedBy>Predicado Comunicação</cp:lastModifiedBy>
  <cp:revision>4</cp:revision>
  <dcterms:created xsi:type="dcterms:W3CDTF">2023-08-31T19:19:06Z</dcterms:created>
  <dcterms:modified xsi:type="dcterms:W3CDTF">2024-08-07T19:06:17Z</dcterms:modified>
</cp:coreProperties>
</file>